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20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05" y="0"/>
            <a:ext cx="16392605" cy="9144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541E5C-CC3A-9886-F861-3C3BE9423833}"/>
              </a:ext>
            </a:extLst>
          </p:cNvPr>
          <p:cNvSpPr txBox="1"/>
          <p:nvPr/>
        </p:nvSpPr>
        <p:spPr>
          <a:xfrm>
            <a:off x="11480800" y="3200400"/>
            <a:ext cx="5061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Fernando Filgueiras</a:t>
            </a:r>
          </a:p>
          <a:p>
            <a:endParaRPr lang="pt-BR" sz="3200" dirty="0">
              <a:solidFill>
                <a:schemeClr val="bg1"/>
              </a:solidFill>
              <a:latin typeface="Abadi" panose="020F0502020204030204" pitchFamily="34" charset="0"/>
              <a:cs typeface="Aldhabi" panose="020F0502020204030204" pitchFamily="2" charset="-78"/>
            </a:endParaRPr>
          </a:p>
          <a:p>
            <a:r>
              <a:rPr lang="pt-BR" sz="2400" dirty="0" err="1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Brazilian</a:t>
            </a:r>
            <a:r>
              <a:rPr lang="pt-BR" sz="24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Ministry</a:t>
            </a:r>
            <a:r>
              <a:rPr lang="pt-BR" sz="24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of</a:t>
            </a:r>
            <a:r>
              <a:rPr lang="pt-BR" sz="24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Education</a:t>
            </a:r>
            <a:endParaRPr lang="pt-BR" sz="2400" dirty="0">
              <a:solidFill>
                <a:schemeClr val="bg1"/>
              </a:solidFill>
              <a:latin typeface="Abadi" panose="020F0502020204030204" pitchFamily="34" charset="0"/>
              <a:cs typeface="Aldhabi" panose="020F0502020204030204" pitchFamily="2" charset="-78"/>
            </a:endParaRPr>
          </a:p>
          <a:p>
            <a:r>
              <a:rPr lang="pt-BR" sz="24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Federal </a:t>
            </a:r>
            <a:r>
              <a:rPr lang="pt-BR" sz="2400" dirty="0" err="1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University</a:t>
            </a:r>
            <a:r>
              <a:rPr lang="pt-BR" sz="24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of</a:t>
            </a:r>
            <a:r>
              <a:rPr lang="pt-BR" sz="2400" dirty="0">
                <a:solidFill>
                  <a:schemeClr val="bg1"/>
                </a:solidFill>
                <a:latin typeface="Abadi" panose="020F0502020204030204" pitchFamily="34" charset="0"/>
                <a:cs typeface="Aldhabi" panose="020F0502020204030204" pitchFamily="2" charset="-78"/>
              </a:rPr>
              <a:t> Goiás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E851423-BC8C-CE25-4E70-812E7E9C8438}"/>
              </a:ext>
            </a:extLst>
          </p:cNvPr>
          <p:cNvSpPr txBox="1"/>
          <p:nvPr/>
        </p:nvSpPr>
        <p:spPr>
          <a:xfrm>
            <a:off x="812800" y="7239000"/>
            <a:ext cx="601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policies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Census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K12 for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Platform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Data.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</Words>
  <Application>Microsoft Office PowerPoint</Application>
  <PresentationFormat>Personalizar</PresentationFormat>
  <Paragraphs>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Fernando Filgueiras</cp:lastModifiedBy>
  <cp:revision>3</cp:revision>
  <dcterms:created xsi:type="dcterms:W3CDTF">2006-08-16T00:00:00Z</dcterms:created>
  <dcterms:modified xsi:type="dcterms:W3CDTF">2026-03-10T11:22:24Z</dcterms:modified>
</cp:coreProperties>
</file>